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e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1424A-28BB-4510-ACE6-6F1647282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6AE550-4796-4B5C-9363-81C4A561C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921F3-2930-4AED-92F3-833E58001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05CFD-424D-4C04-887C-E97865AFB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9372B-3FBA-4C88-95FF-442F29F8B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853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F37DE-6AA0-4579-B8ED-C082E81CD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3041B-8D2F-456C-8A16-F469337782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5ADDB-7C9F-4640-BC12-6B482DBD6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6C080-F01F-4D60-879C-74E7E1EBB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8786E-E1DA-414B-9AC1-6702E8AB7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3300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6806D5-3930-4AB9-A904-E9904CA725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401832-8EA1-4146-BB2C-9B40701A91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585F4-2C44-4323-80E2-7D0386B25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327428-38E1-4765-8BA9-21102AA9E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96FE4-F60D-4776-BB07-77597F1D6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5511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FE5F8-DCA9-49BA-B842-150AE2149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15910-2AC9-4E0C-B310-B1AB768AF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EBC3C-DA5D-4668-A5EA-137CB406C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53495-0471-4081-B276-82F71BD90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6F8B7-7234-45A9-BF0E-424F496CF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897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E9B8D-2C6B-4071-BD6B-75376DF9E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1A96D-771A-4B0C-8509-988FAFF90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1DFAE-79D4-40FA-B7DE-85C0FA8CF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96CD1-3F3E-4F58-B0B3-C567EF9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57768-C1F9-4611-A096-C43FE0E33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5878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982A-649C-47A5-9652-2678BF6DF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7B39E-A2E5-416D-88F1-F298924FB8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2FC461-AA87-4D46-B164-BA85CE48A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55615-9F9E-4806-B3D3-EA8118BF7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825D71-333D-478B-9985-E102F20E9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8EE03A-BA6C-4FF2-A87D-5A845C9C8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6274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2BB61-F707-4058-91A8-9251372C8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F03145-70E1-435B-9AC9-214811EF4D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A7AFE0-5ECB-48C1-8A9A-AE4DB8CBA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A5C3F3-6BA6-4DBC-AC70-758896640D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F930D6-F0D1-4420-A783-4013E4E601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8DFFCE-4880-46C7-9623-0A027D4F8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27ACBD-7C99-41B5-B20C-6CB8B4B2B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C8286-0846-4166-9026-958A5BE66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4859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C4ADA-5D5B-4666-A9DB-7D27CCD59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D0D6F6-F42C-4C23-B1FE-7780FDE7E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E2FCC1-FF83-4A50-A7EA-B39EA69A4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E4D87-18F0-4317-A7FA-0CEEDF370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0818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CFBBA7-1DD8-4EC6-9F26-3D82D400C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E16151-FFF1-493B-A32F-8180C9BF8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2129D7-2519-413C-A83E-531C5265A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5233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DBB84-4BA7-43C8-BFF0-F7E65BF97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D0C3C-F539-456E-BB1A-E3C4626D6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E31767-D501-433E-8850-D49B5D4CB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C563E7-F3BA-4402-9A15-5529F9DF3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93CCF3-991F-4BCC-8652-9B19F80FE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239D4-5A5F-4C32-B915-7E372E302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861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9BAAF-6D7F-45AA-A988-17E14E11C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9B2308-9E59-4726-ABD9-9B403E3124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9E0956-D494-499F-B55D-D659F13075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34898-E222-419D-B77F-1C568F667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3C4BB6-0F2D-40B0-980C-9835F2168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302DBD-E465-4EA8-B5CA-B2BE1693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6445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73154C-BBD1-4742-9ACE-C657CB55E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B0F5B-1403-476E-AB1E-0A367FB23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B228B-2E02-4068-8C32-2F9790E9EA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EF1EE-B8A2-4683-A384-A496CE967587}" type="datetimeFigureOut">
              <a:rPr lang="en-IN" smtClean="0"/>
              <a:t>15-04-2018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02601-E0E5-46AD-B77A-5719377D3B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060B3-289B-4537-84EB-8FE82FEB81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9013E4-3E48-470D-A67E-662BA408C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26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8EDBFA-6A12-4BEF-8F09-4C93419D6A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8" b="30278"/>
          <a:stretch/>
        </p:blipFill>
        <p:spPr>
          <a:xfrm>
            <a:off x="6171272" y="2075398"/>
            <a:ext cx="2511086" cy="25607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EF02E9-EBF9-4647-BDBE-5FA11D839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544" y="2088723"/>
            <a:ext cx="2466897" cy="253407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0820E9-6048-477D-9737-4611EBD846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79" t="14110" r="45607" b="22589"/>
          <a:stretch/>
        </p:blipFill>
        <p:spPr>
          <a:xfrm>
            <a:off x="494765" y="2099568"/>
            <a:ext cx="2435314" cy="251238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01A158-5305-4855-9444-D77815ADBD3B}"/>
              </a:ext>
            </a:extLst>
          </p:cNvPr>
          <p:cNvSpPr txBox="1"/>
          <p:nvPr/>
        </p:nvSpPr>
        <p:spPr>
          <a:xfrm>
            <a:off x="540345" y="5379870"/>
            <a:ext cx="2344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/>
              <a:t>Aayusi Biswas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0DAF11-5876-4CD0-9DD7-603CF4E93239}"/>
              </a:ext>
            </a:extLst>
          </p:cNvPr>
          <p:cNvSpPr txBox="1"/>
          <p:nvPr/>
        </p:nvSpPr>
        <p:spPr>
          <a:xfrm>
            <a:off x="3525243" y="5379870"/>
            <a:ext cx="2130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/>
              <a:t>Tuhin Sarkar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E182D5-787A-4893-8F0B-B324A6FD6FD0}"/>
              </a:ext>
            </a:extLst>
          </p:cNvPr>
          <p:cNvSpPr txBox="1"/>
          <p:nvPr/>
        </p:nvSpPr>
        <p:spPr>
          <a:xfrm>
            <a:off x="6419497" y="5379870"/>
            <a:ext cx="2344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/>
              <a:t>Vatsal Rathod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9A14A3-D9C9-4E9F-AA0A-FAC8F3CE8F0B}"/>
              </a:ext>
            </a:extLst>
          </p:cNvPr>
          <p:cNvSpPr txBox="1"/>
          <p:nvPr/>
        </p:nvSpPr>
        <p:spPr>
          <a:xfrm>
            <a:off x="9501116" y="5379870"/>
            <a:ext cx="1862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err="1"/>
              <a:t>Abirami</a:t>
            </a:r>
            <a:r>
              <a:rPr lang="en-IN" sz="2800" b="1" dirty="0"/>
              <a:t> R.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64DE65-D7D7-4C13-BC6A-84A840E1C158}"/>
              </a:ext>
            </a:extLst>
          </p:cNvPr>
          <p:cNvSpPr/>
          <p:nvPr/>
        </p:nvSpPr>
        <p:spPr>
          <a:xfrm>
            <a:off x="4507430" y="331852"/>
            <a:ext cx="31593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THE TEAM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CDB87E7-34DA-4FDB-A362-724F24B9BD5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0" t="3495" r="7572" b="37346"/>
          <a:stretch/>
        </p:blipFill>
        <p:spPr>
          <a:xfrm>
            <a:off x="9036094" y="1988597"/>
            <a:ext cx="2792345" cy="273432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5312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D6CC41-AD0D-49F0-945B-928739087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IN" sz="6000" b="1" dirty="0">
                <a:solidFill>
                  <a:srgbClr val="FFFFFF"/>
                </a:solidFill>
              </a:rPr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7211C-CE90-4481-95E5-75A21A6A1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4212" y="1993668"/>
            <a:ext cx="10738281" cy="41543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>
                <a:solidFill>
                  <a:srgbClr val="FFFFFF"/>
                </a:solidFill>
              </a:rPr>
              <a:t>In the highly expensive and competitive education system in India, students require more personalized and cost effective academic support.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6BBE5FF-A5F6-4F1B-AF55-C6D467294808}"/>
              </a:ext>
            </a:extLst>
          </p:cNvPr>
          <p:cNvSpPr/>
          <p:nvPr/>
        </p:nvSpPr>
        <p:spPr>
          <a:xfrm>
            <a:off x="1593541" y="3630613"/>
            <a:ext cx="3453414" cy="107419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2DDFAB9-F113-40AB-9C8C-CE85ADCD440A}"/>
              </a:ext>
            </a:extLst>
          </p:cNvPr>
          <p:cNvSpPr/>
          <p:nvPr/>
        </p:nvSpPr>
        <p:spPr>
          <a:xfrm>
            <a:off x="1593541" y="5282865"/>
            <a:ext cx="3453414" cy="107419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5012F7E-CD6E-4AC3-89BA-F6A5B3366B65}"/>
              </a:ext>
            </a:extLst>
          </p:cNvPr>
          <p:cNvSpPr/>
          <p:nvPr/>
        </p:nvSpPr>
        <p:spPr>
          <a:xfrm>
            <a:off x="6690147" y="5282865"/>
            <a:ext cx="3453414" cy="107419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1358395-FFBA-41B0-9EE4-05BC1C001D90}"/>
              </a:ext>
            </a:extLst>
          </p:cNvPr>
          <p:cNvSpPr/>
          <p:nvPr/>
        </p:nvSpPr>
        <p:spPr>
          <a:xfrm>
            <a:off x="6690147" y="3630613"/>
            <a:ext cx="3453414" cy="107419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F087FC-7C50-4EC7-B29A-D4E0F1BBC8A8}"/>
              </a:ext>
            </a:extLst>
          </p:cNvPr>
          <p:cNvSpPr txBox="1"/>
          <p:nvPr/>
        </p:nvSpPr>
        <p:spPr>
          <a:xfrm>
            <a:off x="1943249" y="3708784"/>
            <a:ext cx="27539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rgbClr val="FF0000"/>
                </a:solidFill>
              </a:rPr>
              <a:t>Getting Less Individual Attention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E1D4D1-D8AF-442D-AD74-3FBFDE2E3D40}"/>
              </a:ext>
            </a:extLst>
          </p:cNvPr>
          <p:cNvSpPr txBox="1"/>
          <p:nvPr/>
        </p:nvSpPr>
        <p:spPr>
          <a:xfrm>
            <a:off x="2059976" y="5388681"/>
            <a:ext cx="24502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rgbClr val="FF0000"/>
                </a:solidFill>
              </a:rPr>
              <a:t>Overcrowded Classrooms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7BF67B-389D-4E01-8D5D-578EE0A7D4D4}"/>
              </a:ext>
            </a:extLst>
          </p:cNvPr>
          <p:cNvSpPr txBox="1"/>
          <p:nvPr/>
        </p:nvSpPr>
        <p:spPr>
          <a:xfrm>
            <a:off x="7200613" y="3791278"/>
            <a:ext cx="24502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rgbClr val="FF0000"/>
                </a:solidFill>
              </a:rPr>
              <a:t>Expensive </a:t>
            </a:r>
            <a:r>
              <a:rPr lang="en-IN" sz="2400" dirty="0" err="1">
                <a:solidFill>
                  <a:srgbClr val="FF0000"/>
                </a:solidFill>
              </a:rPr>
              <a:t>Tution</a:t>
            </a:r>
            <a:r>
              <a:rPr lang="en-IN" sz="2400" dirty="0">
                <a:solidFill>
                  <a:srgbClr val="FF0000"/>
                </a:solidFill>
              </a:rPr>
              <a:t> Classes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58DBD0-F220-4647-9E4C-37B927F20577}"/>
              </a:ext>
            </a:extLst>
          </p:cNvPr>
          <p:cNvSpPr txBox="1"/>
          <p:nvPr/>
        </p:nvSpPr>
        <p:spPr>
          <a:xfrm>
            <a:off x="7209490" y="5590908"/>
            <a:ext cx="2450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rgbClr val="FF0000"/>
                </a:solidFill>
              </a:rPr>
              <a:t>Exam Tension</a:t>
            </a:r>
          </a:p>
        </p:txBody>
      </p:sp>
    </p:spTree>
    <p:extLst>
      <p:ext uri="{BB962C8B-B14F-4D97-AF65-F5344CB8AC3E}">
        <p14:creationId xmlns:p14="http://schemas.microsoft.com/office/powerpoint/2010/main" val="1031320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A98874F-9FD5-4BF8-A1AB-C90B722882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000881"/>
            <a:ext cx="9144000" cy="1655762"/>
          </a:xfrm>
        </p:spPr>
        <p:txBody>
          <a:bodyPr>
            <a:normAutofit/>
          </a:bodyPr>
          <a:lstStyle/>
          <a:p>
            <a:r>
              <a:rPr lang="en-IN" sz="4400" dirty="0"/>
              <a:t>Presenting…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ABB6B9-D06B-49FB-98F9-D41E16ABB93B}"/>
              </a:ext>
            </a:extLst>
          </p:cNvPr>
          <p:cNvSpPr/>
          <p:nvPr/>
        </p:nvSpPr>
        <p:spPr>
          <a:xfrm>
            <a:off x="3414383" y="2656643"/>
            <a:ext cx="5096909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8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QUEST</a:t>
            </a:r>
          </a:p>
        </p:txBody>
      </p:sp>
    </p:spTree>
    <p:extLst>
      <p:ext uri="{BB962C8B-B14F-4D97-AF65-F5344CB8AC3E}">
        <p14:creationId xmlns:p14="http://schemas.microsoft.com/office/powerpoint/2010/main" val="30249619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F8A7F7F-DD1A-4F41-98AC-B9CE2A620CD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200399"/>
            <a:chOff x="697883" y="1816768"/>
            <a:chExt cx="3674476" cy="3200399"/>
          </a:xfrm>
          <a:solidFill>
            <a:schemeClr val="accent1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EF47228-EB7C-4EBA-BE01-DA6CB241028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accent3">
                    <a:lumMod val="75000"/>
                  </a:schemeClr>
                </a:gs>
                <a:gs pos="9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CF573BC-A06F-4036-A3A8-9D07DDE622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gradFill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accent3">
                    <a:lumMod val="75000"/>
                  </a:schemeClr>
                </a:gs>
                <a:gs pos="9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AC3234-693C-4D40-820D-C0A64A50C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2415322"/>
            <a:ext cx="3451730" cy="2399869"/>
          </a:xfrm>
        </p:spPr>
        <p:txBody>
          <a:bodyPr>
            <a:normAutofit/>
          </a:bodyPr>
          <a:lstStyle/>
          <a:p>
            <a:pPr algn="ctr"/>
            <a:r>
              <a:rPr lang="en-IN" sz="5400" b="1" dirty="0">
                <a:solidFill>
                  <a:srgbClr val="FFFFFF"/>
                </a:solidFill>
              </a:rPr>
              <a:t>Solution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79C4A-EA15-4C38-8409-C676407FA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2985" y="784834"/>
            <a:ext cx="6784316" cy="250225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N" dirty="0"/>
              <a:t>An online (web/app) service that provides one to one interaction with skilled tutors for any kind of academic support.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52E730A-1F42-491F-BA26-919D688F95D2}"/>
              </a:ext>
            </a:extLst>
          </p:cNvPr>
          <p:cNvSpPr/>
          <p:nvPr/>
        </p:nvSpPr>
        <p:spPr>
          <a:xfrm>
            <a:off x="5668392" y="3375869"/>
            <a:ext cx="2228295" cy="134940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On Demand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C96F313-0A5F-423A-BA89-7D286A9BABF0}"/>
              </a:ext>
            </a:extLst>
          </p:cNvPr>
          <p:cNvSpPr/>
          <p:nvPr/>
        </p:nvSpPr>
        <p:spPr>
          <a:xfrm>
            <a:off x="5668392" y="5136607"/>
            <a:ext cx="2228295" cy="134940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Cost Effective</a:t>
            </a:r>
          </a:p>
          <a:p>
            <a:pPr algn="ctr"/>
            <a:r>
              <a:rPr lang="en-IN" b="1" dirty="0"/>
              <a:t>(As low as $4)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8B793A3-0F18-4695-AD5B-557B3D11C28A}"/>
              </a:ext>
            </a:extLst>
          </p:cNvPr>
          <p:cNvSpPr/>
          <p:nvPr/>
        </p:nvSpPr>
        <p:spPr>
          <a:xfrm>
            <a:off x="8784454" y="5136607"/>
            <a:ext cx="2135080" cy="134940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dirty="0"/>
              <a:t>Easy UI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A2D419D-E72B-4C58-ACF2-75AAE39AE4B0}"/>
              </a:ext>
            </a:extLst>
          </p:cNvPr>
          <p:cNvSpPr/>
          <p:nvPr/>
        </p:nvSpPr>
        <p:spPr>
          <a:xfrm>
            <a:off x="8784454" y="3375869"/>
            <a:ext cx="2135080" cy="1349407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/>
              <a:t>Personalized</a:t>
            </a:r>
          </a:p>
        </p:txBody>
      </p:sp>
    </p:spTree>
    <p:extLst>
      <p:ext uri="{BB962C8B-B14F-4D97-AF65-F5344CB8AC3E}">
        <p14:creationId xmlns:p14="http://schemas.microsoft.com/office/powerpoint/2010/main" val="24814979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F12518-7597-4E5F-B328-DEB2A9EB60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"/>
          <a:stretch/>
        </p:blipFill>
        <p:spPr>
          <a:xfrm>
            <a:off x="1620189" y="1906046"/>
            <a:ext cx="8951622" cy="43941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89A274-BB29-4D9B-BE54-70725379E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 interface.</a:t>
            </a:r>
          </a:p>
        </p:txBody>
      </p:sp>
    </p:spTree>
    <p:extLst>
      <p:ext uri="{BB962C8B-B14F-4D97-AF65-F5344CB8AC3E}">
        <p14:creationId xmlns:p14="http://schemas.microsoft.com/office/powerpoint/2010/main" val="108939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D1C276-ECFB-4748-AFA5-28EAC3AFCE66}"/>
              </a:ext>
            </a:extLst>
          </p:cNvPr>
          <p:cNvSpPr txBox="1"/>
          <p:nvPr/>
        </p:nvSpPr>
        <p:spPr>
          <a:xfrm>
            <a:off x="2751337" y="5832629"/>
            <a:ext cx="6818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VIDEO LINK : https://youtu.be/GCkmZKseXa0</a:t>
            </a:r>
          </a:p>
        </p:txBody>
      </p:sp>
      <p:pic>
        <p:nvPicPr>
          <p:cNvPr id="4" name="Demo Video">
            <a:hlinkClick r:id="" action="ppaction://media"/>
            <a:extLst>
              <a:ext uri="{FF2B5EF4-FFF2-40B4-BE49-F238E27FC236}">
                <a16:creationId xmlns:a16="http://schemas.microsoft.com/office/drawing/2014/main" id="{0C6F9FA5-6DC8-4FFD-BB1F-A7E59B07D1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2409" y="609384"/>
            <a:ext cx="8023351" cy="451303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04944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044AF-B930-4659-8691-32BA3B5B2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Try the Prototype.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AA279-8E14-4749-8427-C4F233406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6044"/>
            <a:ext cx="10515600" cy="41524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Check it out!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Try the chatbot and see where it takes you ;-)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FD3B26-DED1-4FAA-AFC7-50F613D0E2C9}"/>
              </a:ext>
            </a:extLst>
          </p:cNvPr>
          <p:cNvSpPr txBox="1"/>
          <p:nvPr/>
        </p:nvSpPr>
        <p:spPr>
          <a:xfrm>
            <a:off x="2565647" y="3458086"/>
            <a:ext cx="6628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rgbClr val="FF0000"/>
                </a:solidFill>
              </a:rPr>
              <a:t>tinyurl.com/</a:t>
            </a:r>
            <a:r>
              <a:rPr lang="en-IN" sz="4800" dirty="0" err="1">
                <a:solidFill>
                  <a:srgbClr val="FF0000"/>
                </a:solidFill>
              </a:rPr>
              <a:t>innovateatcal</a:t>
            </a:r>
            <a:endParaRPr lang="en-IN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1310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7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123</Words>
  <Application>Microsoft Office PowerPoint</Application>
  <PresentationFormat>Widescreen</PresentationFormat>
  <Paragraphs>31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The Problem</vt:lpstr>
      <vt:lpstr>PowerPoint Presentation</vt:lpstr>
      <vt:lpstr>Solution </vt:lpstr>
      <vt:lpstr>The interface.</vt:lpstr>
      <vt:lpstr>PowerPoint Presentation</vt:lpstr>
      <vt:lpstr>Try the Prototype.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11</cp:revision>
  <dcterms:created xsi:type="dcterms:W3CDTF">2018-04-15T19:02:14Z</dcterms:created>
  <dcterms:modified xsi:type="dcterms:W3CDTF">2018-04-15T23:01:12Z</dcterms:modified>
</cp:coreProperties>
</file>

<file path=docProps/thumbnail.jpeg>
</file>